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6" r:id="rId2"/>
    <p:sldId id="280" r:id="rId3"/>
    <p:sldId id="331" r:id="rId4"/>
    <p:sldId id="257" r:id="rId5"/>
    <p:sldId id="258" r:id="rId6"/>
    <p:sldId id="261" r:id="rId7"/>
    <p:sldId id="263" r:id="rId8"/>
    <p:sldId id="289" r:id="rId9"/>
    <p:sldId id="277" r:id="rId10"/>
    <p:sldId id="307" r:id="rId11"/>
    <p:sldId id="265" r:id="rId12"/>
    <p:sldId id="267" r:id="rId13"/>
    <p:sldId id="270" r:id="rId14"/>
    <p:sldId id="271" r:id="rId15"/>
    <p:sldId id="274" r:id="rId16"/>
    <p:sldId id="273" r:id="rId17"/>
    <p:sldId id="276" r:id="rId18"/>
    <p:sldId id="283" r:id="rId19"/>
    <p:sldId id="296" r:id="rId20"/>
    <p:sldId id="275" r:id="rId21"/>
    <p:sldId id="278" r:id="rId22"/>
    <p:sldId id="305" r:id="rId23"/>
    <p:sldId id="281" r:id="rId24"/>
    <p:sldId id="284" r:id="rId25"/>
    <p:sldId id="313" r:id="rId26"/>
    <p:sldId id="285" r:id="rId27"/>
    <p:sldId id="295" r:id="rId28"/>
    <p:sldId id="288" r:id="rId29"/>
    <p:sldId id="330" r:id="rId30"/>
    <p:sldId id="369" r:id="rId31"/>
    <p:sldId id="286" r:id="rId32"/>
    <p:sldId id="314" r:id="rId33"/>
    <p:sldId id="291" r:id="rId34"/>
    <p:sldId id="292" r:id="rId35"/>
    <p:sldId id="293" r:id="rId36"/>
    <p:sldId id="290" r:id="rId37"/>
    <p:sldId id="332" r:id="rId38"/>
    <p:sldId id="333" r:id="rId39"/>
    <p:sldId id="335" r:id="rId40"/>
    <p:sldId id="336" r:id="rId41"/>
    <p:sldId id="337" r:id="rId42"/>
    <p:sldId id="338" r:id="rId43"/>
    <p:sldId id="334" r:id="rId44"/>
    <p:sldId id="340" r:id="rId45"/>
    <p:sldId id="341" r:id="rId46"/>
    <p:sldId id="342" r:id="rId47"/>
    <p:sldId id="344" r:id="rId48"/>
    <p:sldId id="345" r:id="rId49"/>
    <p:sldId id="318" r:id="rId50"/>
    <p:sldId id="320" r:id="rId51"/>
    <p:sldId id="346" r:id="rId52"/>
    <p:sldId id="347" r:id="rId53"/>
    <p:sldId id="316" r:id="rId54"/>
    <p:sldId id="298" r:id="rId55"/>
    <p:sldId id="348" r:id="rId56"/>
    <p:sldId id="349" r:id="rId57"/>
    <p:sldId id="323" r:id="rId58"/>
    <p:sldId id="300" r:id="rId59"/>
    <p:sldId id="301" r:id="rId60"/>
    <p:sldId id="302" r:id="rId61"/>
    <p:sldId id="303" r:id="rId62"/>
    <p:sldId id="324" r:id="rId63"/>
    <p:sldId id="351" r:id="rId64"/>
    <p:sldId id="325" r:id="rId65"/>
    <p:sldId id="352" r:id="rId66"/>
    <p:sldId id="353" r:id="rId67"/>
    <p:sldId id="326" r:id="rId68"/>
    <p:sldId id="327" r:id="rId69"/>
    <p:sldId id="355" r:id="rId70"/>
    <p:sldId id="328" r:id="rId71"/>
    <p:sldId id="356" r:id="rId72"/>
    <p:sldId id="357" r:id="rId73"/>
    <p:sldId id="358" r:id="rId74"/>
    <p:sldId id="368" r:id="rId75"/>
    <p:sldId id="360" r:id="rId76"/>
    <p:sldId id="361" r:id="rId77"/>
    <p:sldId id="306" r:id="rId78"/>
    <p:sldId id="362" r:id="rId79"/>
    <p:sldId id="372" r:id="rId80"/>
    <p:sldId id="367" r:id="rId81"/>
    <p:sldId id="366" r:id="rId82"/>
    <p:sldId id="370" r:id="rId83"/>
    <p:sldId id="371" r:id="rId84"/>
    <p:sldId id="373" r:id="rId85"/>
    <p:sldId id="374" r:id="rId86"/>
    <p:sldId id="308" r:id="rId87"/>
    <p:sldId id="309" r:id="rId88"/>
    <p:sldId id="375" r:id="rId89"/>
    <p:sldId id="363" r:id="rId90"/>
    <p:sldId id="377" r:id="rId91"/>
    <p:sldId id="378" r:id="rId92"/>
    <p:sldId id="364" r:id="rId93"/>
    <p:sldId id="376" r:id="rId94"/>
    <p:sldId id="311" r:id="rId95"/>
    <p:sldId id="310" r:id="rId96"/>
    <p:sldId id="329" r:id="rId97"/>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2080" autoAdjust="0"/>
  </p:normalViewPr>
  <p:slideViewPr>
    <p:cSldViewPr snapToGrid="0">
      <p:cViewPr varScale="1">
        <p:scale>
          <a:sx n="90" d="100"/>
          <a:sy n="90" d="100"/>
        </p:scale>
        <p:origin x="150" y="3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2020/9/30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24858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2020/9/30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2020/9/30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2020/9/30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2020/9/30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2020/9/30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2020/9/30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3001CDE-2F83-4B52-8E3F-134EC98F0462}"/>
              </a:ext>
            </a:extLst>
          </p:cNvPr>
          <p:cNvSpPr txBox="1"/>
          <p:nvPr/>
        </p:nvSpPr>
        <p:spPr>
          <a:xfrm>
            <a:off x="4744682" y="2035514"/>
            <a:ext cx="4366367"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：最後に見直す。休憩を入れる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2F83C8D-19CC-4A3A-A193-2165995DF794}"/>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383982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この時点では実行するだけで結果確認は後ほど行います。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119232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46</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3016223" cy="3016223"/>
          </a:xfrm>
          <a:prstGeom prst="rect">
            <a:avLst/>
          </a:prstGeom>
          <a:ln>
            <a:noFill/>
          </a:ln>
          <a:effectLst>
            <a:outerShdw blurRad="292100" dist="139700" dir="2700000" algn="tl" rotWithShape="0">
              <a:srgbClr val="333333">
                <a:alpha val="65000"/>
              </a:srgbClr>
            </a:outerShdw>
          </a:effectLst>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D33C246-17AD-4622-BFD3-C61C5014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93" y="3616857"/>
            <a:ext cx="4519169" cy="3016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63</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9161830"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a:solidFill>
                  <a:schemeClr val="bg1"/>
                </a:solidFill>
                <a:latin typeface="Meiryo UI" panose="020B0604030504040204" pitchFamily="50" charset="-128"/>
                <a:ea typeface="Meiryo UI" panose="020B0604030504040204" pitchFamily="50" charset="-128"/>
              </a:rPr>
              <a:t>TIS</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50563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T&amp;I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a:solidFill>
                  <a:schemeClr val="bg1"/>
                </a:solidFill>
                <a:latin typeface="Meiryo UI" panose="020B0604030504040204" pitchFamily="50" charset="-128"/>
                <a:ea typeface="Meiryo UI" panose="020B0604030504040204" pitchFamily="50" charset="-128"/>
              </a:rPr>
              <a:t>T&amp;I</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523202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err="1">
                <a:solidFill>
                  <a:schemeClr val="bg1"/>
                </a:solidFill>
                <a:latin typeface="Meiryo UI" panose="020B0604030504040204" pitchFamily="50" charset="-128"/>
                <a:ea typeface="Meiryo UI" panose="020B0604030504040204" pitchFamily="50" charset="-128"/>
              </a:rPr>
              <a:t>AiCT</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401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学生の方へ</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：会津大との取り組み</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6898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新卒採用も募集しています！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ターンで会津若松でもいいし、技術力で勝負しませんか！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8" name="テキスト ボックス 7">
            <a:extLst>
              <a:ext uri="{FF2B5EF4-FFF2-40B4-BE49-F238E27FC236}">
                <a16:creationId xmlns:a16="http://schemas.microsoft.com/office/drawing/2014/main" id="{FEFCF238-1C98-4969-996D-AA81ECC234E8}"/>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：採用の紹介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13768</Words>
  <Application>Microsoft Office PowerPoint</Application>
  <PresentationFormat>ワイド画面</PresentationFormat>
  <Paragraphs>1832</Paragraphs>
  <Slides>96</Slides>
  <Notes>74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96</vt:i4>
      </vt:variant>
    </vt:vector>
  </HeadingPairs>
  <TitlesOfParts>
    <vt:vector size="103"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901</cp:revision>
  <cp:lastPrinted>2020-09-13T05:23:33Z</cp:lastPrinted>
  <dcterms:created xsi:type="dcterms:W3CDTF">2020-07-21T07:01:02Z</dcterms:created>
  <dcterms:modified xsi:type="dcterms:W3CDTF">2020-09-30T12:40:41Z</dcterms:modified>
</cp:coreProperties>
</file>